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5" autoAdjust="0"/>
    <p:restoredTop sz="94671" autoAdjust="0"/>
  </p:normalViewPr>
  <p:slideViewPr>
    <p:cSldViewPr>
      <p:cViewPr varScale="1">
        <p:scale>
          <a:sx n="70" d="100"/>
          <a:sy n="70" d="100"/>
        </p:scale>
        <p:origin x="-4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305A9F-CEA8-4F10-846C-3AF78A4B9913}" type="doc">
      <dgm:prSet loTypeId="urn:microsoft.com/office/officeart/2005/8/layout/hList1" loCatId="list" qsTypeId="urn:microsoft.com/office/officeart/2005/8/quickstyle/3d3" qsCatId="3D" csTypeId="urn:microsoft.com/office/officeart/2005/8/colors/accent1_4" csCatId="accent1" phldr="1"/>
      <dgm:spPr/>
      <dgm:t>
        <a:bodyPr/>
        <a:lstStyle/>
        <a:p>
          <a:endParaRPr lang="fr-CA"/>
        </a:p>
      </dgm:t>
    </dgm:pt>
    <dgm:pt modelId="{6C5070EF-C85D-4D35-A5EB-5C419874184B}">
      <dgm:prSet/>
      <dgm:spPr/>
      <dgm:t>
        <a:bodyPr/>
        <a:lstStyle/>
        <a:p>
          <a:pPr rtl="0"/>
          <a:r>
            <a:rPr lang="fr-CA" noProof="1" smtClean="0"/>
            <a:t>5 meilleures  productions</a:t>
          </a:r>
          <a:endParaRPr lang="fr-CA" noProof="1"/>
        </a:p>
      </dgm:t>
    </dgm:pt>
    <dgm:pt modelId="{29923F21-78B2-4D5E-B341-268F0B116C18}" type="parTrans" cxnId="{9246FCD8-BEA3-431D-8264-2D2CE97696F6}">
      <dgm:prSet/>
      <dgm:spPr/>
      <dgm:t>
        <a:bodyPr/>
        <a:lstStyle/>
        <a:p>
          <a:endParaRPr lang="fr-CA" noProof="1"/>
        </a:p>
      </dgm:t>
    </dgm:pt>
    <dgm:pt modelId="{E3746F4F-4C56-4D2D-8561-10AE2ACD33E6}" type="sibTrans" cxnId="{9246FCD8-BEA3-431D-8264-2D2CE97696F6}">
      <dgm:prSet/>
      <dgm:spPr/>
      <dgm:t>
        <a:bodyPr/>
        <a:lstStyle/>
        <a:p>
          <a:endParaRPr lang="fr-CA" noProof="1"/>
        </a:p>
      </dgm:t>
    </dgm:pt>
    <dgm:pt modelId="{80B5952E-2885-4B96-8431-F7CB83FC60D9}">
      <dgm:prSet/>
      <dgm:spPr/>
      <dgm:t>
        <a:bodyPr/>
        <a:lstStyle/>
        <a:p>
          <a:pPr rtl="0"/>
          <a:r>
            <a:rPr lang="fr-CA" noProof="1" smtClean="0"/>
            <a:t>Lait/Crème</a:t>
          </a:r>
          <a:br>
            <a:rPr lang="fr-CA" noProof="1" smtClean="0"/>
          </a:br>
          <a:r>
            <a:rPr lang="fr-CA" noProof="1" smtClean="0"/>
            <a:t>48 millions de $</a:t>
          </a:r>
          <a:endParaRPr lang="fr-CA" noProof="1"/>
        </a:p>
      </dgm:t>
    </dgm:pt>
    <dgm:pt modelId="{20908990-5CE6-47E5-97F7-6117BA236390}" type="parTrans" cxnId="{8D91ABF5-A324-49AF-87D5-0DE018DEF4F1}">
      <dgm:prSet/>
      <dgm:spPr/>
      <dgm:t>
        <a:bodyPr/>
        <a:lstStyle/>
        <a:p>
          <a:endParaRPr lang="fr-CA" noProof="1"/>
        </a:p>
      </dgm:t>
    </dgm:pt>
    <dgm:pt modelId="{0590F084-D3D5-4474-B7FA-52998201AAC1}" type="sibTrans" cxnId="{8D91ABF5-A324-49AF-87D5-0DE018DEF4F1}">
      <dgm:prSet/>
      <dgm:spPr/>
      <dgm:t>
        <a:bodyPr/>
        <a:lstStyle/>
        <a:p>
          <a:endParaRPr lang="fr-CA" noProof="1"/>
        </a:p>
      </dgm:t>
    </dgm:pt>
    <dgm:pt modelId="{8124C0BD-E689-43A2-858B-9886AF8B56A0}">
      <dgm:prSet/>
      <dgm:spPr/>
      <dgm:t>
        <a:bodyPr/>
        <a:lstStyle/>
        <a:p>
          <a:pPr rtl="0"/>
          <a:r>
            <a:rPr lang="fr-CA" noProof="1" smtClean="0"/>
            <a:t>Raisins</a:t>
          </a:r>
          <a:br>
            <a:rPr lang="fr-CA" noProof="1" smtClean="0"/>
          </a:br>
          <a:r>
            <a:rPr lang="fr-CA" noProof="1" smtClean="0"/>
            <a:t>32 millions de $</a:t>
          </a:r>
          <a:endParaRPr lang="fr-CA" noProof="1"/>
        </a:p>
      </dgm:t>
    </dgm:pt>
    <dgm:pt modelId="{F22F89C1-DBD7-4AAD-9143-E2A3EB46A082}" type="parTrans" cxnId="{760C33ED-63A3-4E0B-9040-19C4BFF0A22B}">
      <dgm:prSet/>
      <dgm:spPr/>
      <dgm:t>
        <a:bodyPr/>
        <a:lstStyle/>
        <a:p>
          <a:endParaRPr lang="fr-CA" noProof="1"/>
        </a:p>
      </dgm:t>
    </dgm:pt>
    <dgm:pt modelId="{773282D7-68C7-4CD3-BA28-9DC6252C4DD8}" type="sibTrans" cxnId="{760C33ED-63A3-4E0B-9040-19C4BFF0A22B}">
      <dgm:prSet/>
      <dgm:spPr/>
      <dgm:t>
        <a:bodyPr/>
        <a:lstStyle/>
        <a:p>
          <a:endParaRPr lang="fr-CA" noProof="1"/>
        </a:p>
      </dgm:t>
    </dgm:pt>
    <dgm:pt modelId="{334A35BA-48EE-4E47-B5C9-E06B9F78FCAD}">
      <dgm:prSet/>
      <dgm:spPr/>
      <dgm:t>
        <a:bodyPr/>
        <a:lstStyle/>
        <a:p>
          <a:pPr rtl="0"/>
          <a:r>
            <a:rPr lang="fr-CA" noProof="1" smtClean="0"/>
            <a:t>Amandes</a:t>
          </a:r>
          <a:br>
            <a:rPr lang="fr-CA" noProof="1" smtClean="0"/>
          </a:br>
          <a:r>
            <a:rPr lang="fr-CA" noProof="1" smtClean="0"/>
            <a:t>24 millions de $</a:t>
          </a:r>
          <a:endParaRPr lang="fr-CA" noProof="1"/>
        </a:p>
      </dgm:t>
    </dgm:pt>
    <dgm:pt modelId="{1D73559F-108D-497B-8B26-33EF6408EDCE}" type="parTrans" cxnId="{0E5D3044-12DE-44C8-84D3-81A482AE61AC}">
      <dgm:prSet/>
      <dgm:spPr/>
      <dgm:t>
        <a:bodyPr/>
        <a:lstStyle/>
        <a:p>
          <a:endParaRPr lang="fr-CA" noProof="1"/>
        </a:p>
      </dgm:t>
    </dgm:pt>
    <dgm:pt modelId="{A94430C3-11EB-4F58-B8B9-B2621816D640}" type="sibTrans" cxnId="{0E5D3044-12DE-44C8-84D3-81A482AE61AC}">
      <dgm:prSet/>
      <dgm:spPr/>
      <dgm:t>
        <a:bodyPr/>
        <a:lstStyle/>
        <a:p>
          <a:endParaRPr lang="fr-CA" noProof="1"/>
        </a:p>
      </dgm:t>
    </dgm:pt>
    <dgm:pt modelId="{FA10DFA5-EBBD-44D1-B314-C812EB348BAE}">
      <dgm:prSet/>
      <dgm:spPr/>
      <dgm:t>
        <a:bodyPr/>
        <a:lstStyle/>
        <a:p>
          <a:pPr rtl="0"/>
          <a:r>
            <a:rPr lang="fr-CA" noProof="1" smtClean="0"/>
            <a:t>Bœuf </a:t>
          </a:r>
          <a:br>
            <a:rPr lang="fr-CA" noProof="1" smtClean="0"/>
          </a:br>
          <a:r>
            <a:rPr lang="fr-CA" noProof="1" smtClean="0"/>
            <a:t>13 millions de $</a:t>
          </a:r>
          <a:endParaRPr lang="fr-CA" noProof="1"/>
        </a:p>
      </dgm:t>
    </dgm:pt>
    <dgm:pt modelId="{B0110C29-7FAD-4E98-966C-6559FA416121}" type="parTrans" cxnId="{A68C8EB2-C129-4F80-B646-ABD41A6CAEBE}">
      <dgm:prSet/>
      <dgm:spPr/>
      <dgm:t>
        <a:bodyPr/>
        <a:lstStyle/>
        <a:p>
          <a:endParaRPr lang="fr-CA" noProof="1"/>
        </a:p>
      </dgm:t>
    </dgm:pt>
    <dgm:pt modelId="{C18D3F8F-28E2-4790-9E0D-73E0A4B77177}" type="sibTrans" cxnId="{A68C8EB2-C129-4F80-B646-ABD41A6CAEBE}">
      <dgm:prSet/>
      <dgm:spPr/>
      <dgm:t>
        <a:bodyPr/>
        <a:lstStyle/>
        <a:p>
          <a:endParaRPr lang="fr-CA" noProof="1"/>
        </a:p>
      </dgm:t>
    </dgm:pt>
    <dgm:pt modelId="{9E4826BE-1727-4547-91B7-7E74C876B987}">
      <dgm:prSet/>
      <dgm:spPr/>
      <dgm:t>
        <a:bodyPr/>
        <a:lstStyle/>
        <a:p>
          <a:pPr rtl="0"/>
          <a:r>
            <a:rPr lang="fr-CA" noProof="1" smtClean="0"/>
            <a:t>Laitue</a:t>
          </a:r>
          <a:br>
            <a:rPr lang="fr-CA" noProof="1" smtClean="0"/>
          </a:br>
          <a:r>
            <a:rPr lang="fr-CA" noProof="1" smtClean="0"/>
            <a:t>17 millions de $</a:t>
          </a:r>
          <a:br>
            <a:rPr lang="fr-CA" noProof="1" smtClean="0"/>
          </a:br>
          <a:endParaRPr lang="fr-CA" noProof="1"/>
        </a:p>
      </dgm:t>
    </dgm:pt>
    <dgm:pt modelId="{6493891A-D55F-4C13-BB75-5316D2F1F58E}" type="parTrans" cxnId="{5B10563E-9178-43CD-8C76-9EECAE8E712C}">
      <dgm:prSet/>
      <dgm:spPr/>
      <dgm:t>
        <a:bodyPr/>
        <a:lstStyle/>
        <a:p>
          <a:endParaRPr lang="fr-CA" noProof="1"/>
        </a:p>
      </dgm:t>
    </dgm:pt>
    <dgm:pt modelId="{E93F9E19-FCB9-4853-9C7C-390F89841E62}" type="sibTrans" cxnId="{5B10563E-9178-43CD-8C76-9EECAE8E712C}">
      <dgm:prSet/>
      <dgm:spPr/>
      <dgm:t>
        <a:bodyPr/>
        <a:lstStyle/>
        <a:p>
          <a:endParaRPr lang="fr-CA" noProof="1"/>
        </a:p>
      </dgm:t>
    </dgm:pt>
    <dgm:pt modelId="{542C81C3-24DE-4C96-BBF5-02AA933565BF}">
      <dgm:prSet/>
      <dgm:spPr/>
      <dgm:t>
        <a:bodyPr/>
        <a:lstStyle/>
        <a:p>
          <a:pPr rtl="0"/>
          <a:r>
            <a:rPr lang="fr-CA" noProof="1" smtClean="0"/>
            <a:t>5 meilleurs </a:t>
          </a:r>
          <a:br>
            <a:rPr lang="fr-CA" noProof="1" smtClean="0"/>
          </a:br>
          <a:r>
            <a:rPr lang="fr-CA" noProof="1" smtClean="0"/>
            <a:t>comtés</a:t>
          </a:r>
          <a:endParaRPr lang="fr-CA" noProof="1"/>
        </a:p>
      </dgm:t>
    </dgm:pt>
    <dgm:pt modelId="{86D40BAB-80FB-4798-BF5A-5FEA3A59EB0D}" type="parTrans" cxnId="{DE8E883D-3286-490A-BEBF-EDD9D60913F9}">
      <dgm:prSet/>
      <dgm:spPr/>
      <dgm:t>
        <a:bodyPr/>
        <a:lstStyle/>
        <a:p>
          <a:endParaRPr lang="fr-CA" noProof="1"/>
        </a:p>
      </dgm:t>
    </dgm:pt>
    <dgm:pt modelId="{42122428-57AB-438D-9604-077908A951F3}" type="sibTrans" cxnId="{DE8E883D-3286-490A-BEBF-EDD9D60913F9}">
      <dgm:prSet/>
      <dgm:spPr/>
      <dgm:t>
        <a:bodyPr/>
        <a:lstStyle/>
        <a:p>
          <a:endParaRPr lang="fr-CA" noProof="1"/>
        </a:p>
      </dgm:t>
    </dgm:pt>
    <dgm:pt modelId="{B60A088C-BC24-4122-A5B8-23D09FB6E61E}">
      <dgm:prSet/>
      <dgm:spPr/>
      <dgm:t>
        <a:bodyPr/>
        <a:lstStyle/>
        <a:p>
          <a:pPr rtl="0"/>
          <a:r>
            <a:rPr lang="fr-CA" noProof="1" smtClean="0"/>
            <a:t>Fresno</a:t>
          </a:r>
          <a:br>
            <a:rPr lang="fr-CA" noProof="1" smtClean="0"/>
          </a:br>
          <a:r>
            <a:rPr lang="fr-CA" noProof="1" smtClean="0"/>
            <a:t>51 millions de $</a:t>
          </a:r>
          <a:endParaRPr lang="fr-CA" noProof="1"/>
        </a:p>
      </dgm:t>
    </dgm:pt>
    <dgm:pt modelId="{7CA91B7F-A48E-4C15-918B-177ACD1F3FCA}" type="parTrans" cxnId="{0217BE75-832A-4FA7-B173-23F3E15A7413}">
      <dgm:prSet/>
      <dgm:spPr/>
      <dgm:t>
        <a:bodyPr/>
        <a:lstStyle/>
        <a:p>
          <a:endParaRPr lang="fr-CA" noProof="1"/>
        </a:p>
      </dgm:t>
    </dgm:pt>
    <dgm:pt modelId="{B1E0E278-F23C-4215-BCC0-4257D4E5FC3C}" type="sibTrans" cxnId="{0217BE75-832A-4FA7-B173-23F3E15A7413}">
      <dgm:prSet/>
      <dgm:spPr/>
      <dgm:t>
        <a:bodyPr/>
        <a:lstStyle/>
        <a:p>
          <a:endParaRPr lang="fr-CA" noProof="1"/>
        </a:p>
      </dgm:t>
    </dgm:pt>
    <dgm:pt modelId="{3F788854-5EDE-4371-BFBD-36F5DAC6BFFD}">
      <dgm:prSet/>
      <dgm:spPr/>
      <dgm:t>
        <a:bodyPr/>
        <a:lstStyle/>
        <a:p>
          <a:pPr rtl="0"/>
          <a:r>
            <a:rPr lang="fr-CA" noProof="1" smtClean="0"/>
            <a:t>Tulare</a:t>
          </a:r>
          <a:br>
            <a:rPr lang="fr-CA" noProof="1" smtClean="0"/>
          </a:br>
          <a:r>
            <a:rPr lang="fr-CA" noProof="1" smtClean="0"/>
            <a:t>44 millions de $</a:t>
          </a:r>
          <a:endParaRPr lang="fr-CA" noProof="1"/>
        </a:p>
      </dgm:t>
    </dgm:pt>
    <dgm:pt modelId="{BF2F6D34-F5D0-4097-B717-980ACE8381E0}" type="parTrans" cxnId="{EB260107-6F88-430D-8A31-3689A1051D9B}">
      <dgm:prSet/>
      <dgm:spPr/>
      <dgm:t>
        <a:bodyPr/>
        <a:lstStyle/>
        <a:p>
          <a:endParaRPr lang="fr-CA" noProof="1"/>
        </a:p>
      </dgm:t>
    </dgm:pt>
    <dgm:pt modelId="{C144E0C8-68F3-4B0D-B859-613E29C0B3A2}" type="sibTrans" cxnId="{EB260107-6F88-430D-8A31-3689A1051D9B}">
      <dgm:prSet/>
      <dgm:spPr/>
      <dgm:t>
        <a:bodyPr/>
        <a:lstStyle/>
        <a:p>
          <a:endParaRPr lang="fr-CA" noProof="1"/>
        </a:p>
      </dgm:t>
    </dgm:pt>
    <dgm:pt modelId="{FC217C07-9AF3-4190-AB81-9022F5E9F7D2}">
      <dgm:prSet/>
      <dgm:spPr/>
      <dgm:t>
        <a:bodyPr/>
        <a:lstStyle/>
        <a:p>
          <a:pPr rtl="0"/>
          <a:r>
            <a:rPr lang="fr-CA" noProof="1" smtClean="0"/>
            <a:t>Monterey</a:t>
          </a:r>
          <a:br>
            <a:rPr lang="fr-CA" noProof="1" smtClean="0"/>
          </a:br>
          <a:r>
            <a:rPr lang="fr-CA" noProof="1" smtClean="0"/>
            <a:t>34 millions de $</a:t>
          </a:r>
          <a:endParaRPr lang="fr-CA" noProof="1"/>
        </a:p>
      </dgm:t>
    </dgm:pt>
    <dgm:pt modelId="{AF3A21D8-8D5B-44A0-B2E4-874B372DB6D3}" type="parTrans" cxnId="{A4B08E5B-BCBB-45CB-9BD0-59C1A141F6E4}">
      <dgm:prSet/>
      <dgm:spPr/>
      <dgm:t>
        <a:bodyPr/>
        <a:lstStyle/>
        <a:p>
          <a:endParaRPr lang="fr-CA" noProof="1"/>
        </a:p>
      </dgm:t>
    </dgm:pt>
    <dgm:pt modelId="{1C58FFC5-C726-4D17-9F12-AAA02D2BAA38}" type="sibTrans" cxnId="{A4B08E5B-BCBB-45CB-9BD0-59C1A141F6E4}">
      <dgm:prSet/>
      <dgm:spPr/>
      <dgm:t>
        <a:bodyPr/>
        <a:lstStyle/>
        <a:p>
          <a:endParaRPr lang="fr-CA" noProof="1"/>
        </a:p>
      </dgm:t>
    </dgm:pt>
    <dgm:pt modelId="{9671C2C8-AC47-45DF-A69D-92CD52DDEF6C}">
      <dgm:prSet/>
      <dgm:spPr/>
      <dgm:t>
        <a:bodyPr/>
        <a:lstStyle/>
        <a:p>
          <a:pPr rtl="0"/>
          <a:r>
            <a:rPr lang="fr-CA" noProof="1" smtClean="0"/>
            <a:t>Kern</a:t>
          </a:r>
          <a:br>
            <a:rPr lang="fr-CA" noProof="1" smtClean="0"/>
          </a:br>
          <a:r>
            <a:rPr lang="fr-CA" noProof="1" smtClean="0"/>
            <a:t>30 millions de $</a:t>
          </a:r>
          <a:endParaRPr lang="fr-CA" noProof="1"/>
        </a:p>
      </dgm:t>
    </dgm:pt>
    <dgm:pt modelId="{3453A2D9-4B7D-4B03-9FB4-CF074CD87A26}" type="parTrans" cxnId="{BD6FCEC1-8ADC-4816-8145-F36A765DB104}">
      <dgm:prSet/>
      <dgm:spPr/>
      <dgm:t>
        <a:bodyPr/>
        <a:lstStyle/>
        <a:p>
          <a:endParaRPr lang="fr-CA" noProof="1"/>
        </a:p>
      </dgm:t>
    </dgm:pt>
    <dgm:pt modelId="{024B8799-C8E4-4AE0-B7CC-C409023AA888}" type="sibTrans" cxnId="{BD6FCEC1-8ADC-4816-8145-F36A765DB104}">
      <dgm:prSet/>
      <dgm:spPr/>
      <dgm:t>
        <a:bodyPr/>
        <a:lstStyle/>
        <a:p>
          <a:endParaRPr lang="fr-CA" noProof="1"/>
        </a:p>
      </dgm:t>
    </dgm:pt>
    <dgm:pt modelId="{949AA9E6-5BC8-4066-9E3E-859AB68915E1}">
      <dgm:prSet/>
      <dgm:spPr/>
      <dgm:t>
        <a:bodyPr/>
        <a:lstStyle/>
        <a:p>
          <a:pPr rtl="0"/>
          <a:r>
            <a:rPr lang="fr-CA" noProof="1" smtClean="0"/>
            <a:t>Merced</a:t>
          </a:r>
          <a:br>
            <a:rPr lang="fr-CA" noProof="1" smtClean="0"/>
          </a:br>
          <a:r>
            <a:rPr lang="fr-CA" noProof="1" smtClean="0"/>
            <a:t>25 millions de $ </a:t>
          </a:r>
          <a:endParaRPr lang="fr-CA" noProof="1"/>
        </a:p>
      </dgm:t>
    </dgm:pt>
    <dgm:pt modelId="{0AA60982-9C49-4308-9BFD-B6C1F2D2CE95}" type="parTrans" cxnId="{C6FCC9C3-9483-46D0-82D2-D40B84050F75}">
      <dgm:prSet/>
      <dgm:spPr/>
      <dgm:t>
        <a:bodyPr/>
        <a:lstStyle/>
        <a:p>
          <a:endParaRPr lang="fr-CA" noProof="1"/>
        </a:p>
      </dgm:t>
    </dgm:pt>
    <dgm:pt modelId="{C5B51B7F-8493-4ACE-97C5-3E951D29ABAE}" type="sibTrans" cxnId="{C6FCC9C3-9483-46D0-82D2-D40B84050F75}">
      <dgm:prSet/>
      <dgm:spPr/>
      <dgm:t>
        <a:bodyPr/>
        <a:lstStyle/>
        <a:p>
          <a:endParaRPr lang="fr-CA" noProof="1"/>
        </a:p>
      </dgm:t>
    </dgm:pt>
    <dgm:pt modelId="{30147E2B-B9EC-4B73-81FE-534EDFF7F063}">
      <dgm:prSet/>
      <dgm:spPr/>
      <dgm:t>
        <a:bodyPr/>
        <a:lstStyle/>
        <a:p>
          <a:pPr rtl="0"/>
          <a:r>
            <a:rPr lang="fr-CA" noProof="1" smtClean="0"/>
            <a:t>Produit </a:t>
          </a:r>
          <a:br>
            <a:rPr lang="fr-CA" noProof="1" smtClean="0"/>
          </a:br>
          <a:r>
            <a:rPr lang="fr-CA" noProof="1" smtClean="0"/>
            <a:t>en Californie seulement</a:t>
          </a:r>
          <a:endParaRPr lang="fr-CA" noProof="1"/>
        </a:p>
      </dgm:t>
    </dgm:pt>
    <dgm:pt modelId="{9BE9A213-60F6-49FE-8718-6F6B033AC6E5}" type="parTrans" cxnId="{EF16E9F2-B266-42A8-99D8-53359CA40982}">
      <dgm:prSet/>
      <dgm:spPr/>
      <dgm:t>
        <a:bodyPr/>
        <a:lstStyle/>
        <a:p>
          <a:endParaRPr lang="fr-CA" noProof="1"/>
        </a:p>
      </dgm:t>
    </dgm:pt>
    <dgm:pt modelId="{33CD1A21-899B-4AF9-9CF9-7CE3CA59C5D1}" type="sibTrans" cxnId="{EF16E9F2-B266-42A8-99D8-53359CA40982}">
      <dgm:prSet/>
      <dgm:spPr/>
      <dgm:t>
        <a:bodyPr/>
        <a:lstStyle/>
        <a:p>
          <a:endParaRPr lang="fr-CA" noProof="1"/>
        </a:p>
      </dgm:t>
    </dgm:pt>
    <dgm:pt modelId="{9750892E-0B73-4706-BDA0-7BECDAEE7C2E}">
      <dgm:prSet/>
      <dgm:spPr/>
      <dgm:t>
        <a:bodyPr/>
        <a:lstStyle/>
        <a:p>
          <a:pPr rtl="0"/>
          <a:r>
            <a:rPr lang="fr-CA" noProof="1" smtClean="0"/>
            <a:t>Amandes</a:t>
          </a:r>
          <a:endParaRPr lang="fr-CA" noProof="1"/>
        </a:p>
      </dgm:t>
    </dgm:pt>
    <dgm:pt modelId="{4366598B-D954-4ADA-878A-5831B0B83891}" type="parTrans" cxnId="{B0AE839F-7769-44C1-92AA-E043682D2931}">
      <dgm:prSet/>
      <dgm:spPr/>
      <dgm:t>
        <a:bodyPr/>
        <a:lstStyle/>
        <a:p>
          <a:endParaRPr lang="fr-CA" noProof="1"/>
        </a:p>
      </dgm:t>
    </dgm:pt>
    <dgm:pt modelId="{13BFA232-42E7-4002-9CC5-D82FDFC3D52B}" type="sibTrans" cxnId="{B0AE839F-7769-44C1-92AA-E043682D2931}">
      <dgm:prSet/>
      <dgm:spPr/>
      <dgm:t>
        <a:bodyPr/>
        <a:lstStyle/>
        <a:p>
          <a:endParaRPr lang="fr-CA" noProof="1"/>
        </a:p>
      </dgm:t>
    </dgm:pt>
    <dgm:pt modelId="{69741564-F059-4316-9931-5EC7DECCF089}">
      <dgm:prSet/>
      <dgm:spPr/>
      <dgm:t>
        <a:bodyPr/>
        <a:lstStyle/>
        <a:p>
          <a:pPr rtl="0"/>
          <a:r>
            <a:rPr lang="fr-CA" noProof="1" smtClean="0"/>
            <a:t>Pêches Clingtone</a:t>
          </a:r>
          <a:endParaRPr lang="fr-CA" noProof="1"/>
        </a:p>
      </dgm:t>
    </dgm:pt>
    <dgm:pt modelId="{0C4AD26E-0A18-4228-942C-06D89F3506A9}" type="parTrans" cxnId="{DB089ACE-FA36-40D9-8090-00FDCCBD860D}">
      <dgm:prSet/>
      <dgm:spPr/>
      <dgm:t>
        <a:bodyPr/>
        <a:lstStyle/>
        <a:p>
          <a:endParaRPr lang="fr-CA" noProof="1"/>
        </a:p>
      </dgm:t>
    </dgm:pt>
    <dgm:pt modelId="{45047F1E-75C4-49E1-9ACF-686641DAD9B6}" type="sibTrans" cxnId="{DB089ACE-FA36-40D9-8090-00FDCCBD860D}">
      <dgm:prSet/>
      <dgm:spPr/>
      <dgm:t>
        <a:bodyPr/>
        <a:lstStyle/>
        <a:p>
          <a:endParaRPr lang="fr-CA" noProof="1"/>
        </a:p>
      </dgm:t>
    </dgm:pt>
    <dgm:pt modelId="{D02DE465-6587-4B3C-BF72-F4FE306C212D}">
      <dgm:prSet/>
      <dgm:spPr/>
      <dgm:t>
        <a:bodyPr/>
        <a:lstStyle/>
        <a:p>
          <a:pPr rtl="0"/>
          <a:r>
            <a:rPr lang="fr-CA" noProof="1" smtClean="0"/>
            <a:t>Figues</a:t>
          </a:r>
          <a:endParaRPr lang="fr-CA" noProof="1"/>
        </a:p>
      </dgm:t>
    </dgm:pt>
    <dgm:pt modelId="{F503F4B7-BA35-49D1-A9E1-0FD937E00132}" type="parTrans" cxnId="{382F4AF4-2545-4E4E-B655-EB6C6BA3B28B}">
      <dgm:prSet/>
      <dgm:spPr/>
      <dgm:t>
        <a:bodyPr/>
        <a:lstStyle/>
        <a:p>
          <a:endParaRPr lang="fr-CA" noProof="1"/>
        </a:p>
      </dgm:t>
    </dgm:pt>
    <dgm:pt modelId="{621644EE-2377-4A4B-9E4F-44E8DB3B8A8D}" type="sibTrans" cxnId="{382F4AF4-2545-4E4E-B655-EB6C6BA3B28B}">
      <dgm:prSet/>
      <dgm:spPr/>
      <dgm:t>
        <a:bodyPr/>
        <a:lstStyle/>
        <a:p>
          <a:endParaRPr lang="fr-CA" noProof="1"/>
        </a:p>
      </dgm:t>
    </dgm:pt>
    <dgm:pt modelId="{8095E901-C901-4C2C-9D8A-C97967F1A026}">
      <dgm:prSet/>
      <dgm:spPr/>
      <dgm:t>
        <a:bodyPr/>
        <a:lstStyle/>
        <a:p>
          <a:pPr rtl="0"/>
          <a:r>
            <a:rPr lang="fr-CA" noProof="1" smtClean="0"/>
            <a:t>Raisins</a:t>
          </a:r>
          <a:endParaRPr lang="fr-CA" noProof="1"/>
        </a:p>
      </dgm:t>
    </dgm:pt>
    <dgm:pt modelId="{F0EA16FB-22A3-4751-8937-E42B09F3CF98}" type="parTrans" cxnId="{773BAE36-00DB-469C-9833-025B2E1BB7C6}">
      <dgm:prSet/>
      <dgm:spPr/>
      <dgm:t>
        <a:bodyPr/>
        <a:lstStyle/>
        <a:p>
          <a:endParaRPr lang="fr-CA" noProof="1"/>
        </a:p>
      </dgm:t>
    </dgm:pt>
    <dgm:pt modelId="{78CB48A4-B7A5-4D91-AE39-A1941CA79E00}" type="sibTrans" cxnId="{773BAE36-00DB-469C-9833-025B2E1BB7C6}">
      <dgm:prSet/>
      <dgm:spPr/>
      <dgm:t>
        <a:bodyPr/>
        <a:lstStyle/>
        <a:p>
          <a:endParaRPr lang="fr-CA" noProof="1"/>
        </a:p>
      </dgm:t>
    </dgm:pt>
    <dgm:pt modelId="{A2497A91-0E14-47AA-9B72-059F8A416B9F}">
      <dgm:prSet/>
      <dgm:spPr/>
      <dgm:t>
        <a:bodyPr/>
        <a:lstStyle/>
        <a:p>
          <a:pPr rtl="0"/>
          <a:r>
            <a:rPr lang="fr-CA" noProof="1" smtClean="0"/>
            <a:t>Artichauts</a:t>
          </a:r>
          <a:endParaRPr lang="fr-CA" noProof="1"/>
        </a:p>
      </dgm:t>
    </dgm:pt>
    <dgm:pt modelId="{1A079373-665C-421B-BD31-38DBA5FB40F2}" type="parTrans" cxnId="{6999FE15-ED16-4FEA-A149-060F1A900288}">
      <dgm:prSet/>
      <dgm:spPr/>
      <dgm:t>
        <a:bodyPr/>
        <a:lstStyle/>
        <a:p>
          <a:endParaRPr lang="fr-CA" noProof="1"/>
        </a:p>
      </dgm:t>
    </dgm:pt>
    <dgm:pt modelId="{B94AB48A-A68B-4BF5-874A-56FFF2AC1BFB}" type="sibTrans" cxnId="{6999FE15-ED16-4FEA-A149-060F1A900288}">
      <dgm:prSet/>
      <dgm:spPr/>
      <dgm:t>
        <a:bodyPr/>
        <a:lstStyle/>
        <a:p>
          <a:endParaRPr lang="fr-CA" noProof="1"/>
        </a:p>
      </dgm:t>
    </dgm:pt>
    <dgm:pt modelId="{8B43099B-CFBB-44B2-9BE0-B6E42397343E}">
      <dgm:prSet/>
      <dgm:spPr/>
      <dgm:t>
        <a:bodyPr/>
        <a:lstStyle/>
        <a:p>
          <a:pPr rtl="0"/>
          <a:r>
            <a:rPr lang="fr-CA" noProof="1" smtClean="0"/>
            <a:t>Prunes</a:t>
          </a:r>
          <a:endParaRPr lang="fr-CA" noProof="1"/>
        </a:p>
      </dgm:t>
    </dgm:pt>
    <dgm:pt modelId="{D04283EF-F71D-48DA-A338-1ECEC72D72A7}" type="parTrans" cxnId="{65F39579-166E-433A-914F-2229E72D5AFA}">
      <dgm:prSet/>
      <dgm:spPr/>
      <dgm:t>
        <a:bodyPr/>
        <a:lstStyle/>
        <a:p>
          <a:endParaRPr lang="fr-CA" noProof="1"/>
        </a:p>
      </dgm:t>
    </dgm:pt>
    <dgm:pt modelId="{42515A90-9862-40F0-8D92-18C6AD577A18}" type="sibTrans" cxnId="{65F39579-166E-433A-914F-2229E72D5AFA}">
      <dgm:prSet/>
      <dgm:spPr/>
      <dgm:t>
        <a:bodyPr/>
        <a:lstStyle/>
        <a:p>
          <a:endParaRPr lang="fr-CA" noProof="1"/>
        </a:p>
      </dgm:t>
    </dgm:pt>
    <dgm:pt modelId="{82091343-BFA2-4475-894E-561CD01C8A3D}">
      <dgm:prSet/>
      <dgm:spPr/>
      <dgm:t>
        <a:bodyPr/>
        <a:lstStyle/>
        <a:p>
          <a:pPr rtl="0"/>
          <a:r>
            <a:rPr lang="fr-CA" noProof="1" smtClean="0"/>
            <a:t>Noix de Grenoble</a:t>
          </a:r>
          <a:endParaRPr lang="fr-CA" noProof="1"/>
        </a:p>
      </dgm:t>
    </dgm:pt>
    <dgm:pt modelId="{B879CEB4-9BE6-4FBC-82E2-0FA7DE02B542}" type="parTrans" cxnId="{2AF8FCC8-35A1-4E69-A7A7-E8C4881E076B}">
      <dgm:prSet/>
      <dgm:spPr/>
      <dgm:t>
        <a:bodyPr/>
        <a:lstStyle/>
        <a:p>
          <a:endParaRPr lang="fr-CA" noProof="1"/>
        </a:p>
      </dgm:t>
    </dgm:pt>
    <dgm:pt modelId="{4EE61DCA-03AF-44EE-AD7D-2D1358642051}" type="sibTrans" cxnId="{2AF8FCC8-35A1-4E69-A7A7-E8C4881E076B}">
      <dgm:prSet/>
      <dgm:spPr/>
      <dgm:t>
        <a:bodyPr/>
        <a:lstStyle/>
        <a:p>
          <a:endParaRPr lang="fr-CA" noProof="1"/>
        </a:p>
      </dgm:t>
    </dgm:pt>
    <dgm:pt modelId="{1F894BB1-7827-4D23-BA7C-BF212F964D5A}">
      <dgm:prSet/>
      <dgm:spPr/>
      <dgm:t>
        <a:bodyPr/>
        <a:lstStyle/>
        <a:p>
          <a:pPr rtl="0"/>
          <a:r>
            <a:rPr lang="fr-CA" noProof="1" smtClean="0"/>
            <a:t>Olives</a:t>
          </a:r>
          <a:endParaRPr lang="fr-CA" noProof="1"/>
        </a:p>
      </dgm:t>
    </dgm:pt>
    <dgm:pt modelId="{ABB2FE20-66EC-47EA-9512-1299DEB72BA9}" type="parTrans" cxnId="{0DF50007-6B91-4959-8C12-566B8970C9F4}">
      <dgm:prSet/>
      <dgm:spPr/>
      <dgm:t>
        <a:bodyPr/>
        <a:lstStyle/>
        <a:p>
          <a:endParaRPr lang="fr-CA" noProof="1"/>
        </a:p>
      </dgm:t>
    </dgm:pt>
    <dgm:pt modelId="{93D5E9D6-C65F-4466-B285-AA443F692705}" type="sibTrans" cxnId="{0DF50007-6B91-4959-8C12-566B8970C9F4}">
      <dgm:prSet/>
      <dgm:spPr/>
      <dgm:t>
        <a:bodyPr/>
        <a:lstStyle/>
        <a:p>
          <a:endParaRPr lang="fr-CA" noProof="1"/>
        </a:p>
      </dgm:t>
    </dgm:pt>
    <dgm:pt modelId="{ABEA3530-F3AC-4525-A8A7-7C364DD05D35}" type="pres">
      <dgm:prSet presAssocID="{88305A9F-CEA8-4F10-846C-3AF78A4B9913}" presName="Name0" presStyleCnt="0">
        <dgm:presLayoutVars>
          <dgm:dir/>
          <dgm:animLvl val="lvl"/>
          <dgm:resizeHandles val="exact"/>
        </dgm:presLayoutVars>
      </dgm:prSet>
      <dgm:spPr/>
    </dgm:pt>
    <dgm:pt modelId="{7C89BCAA-37D7-4617-8A82-401F773E447B}" type="pres">
      <dgm:prSet presAssocID="{6C5070EF-C85D-4D35-A5EB-5C419874184B}" presName="composite" presStyleCnt="0"/>
      <dgm:spPr/>
    </dgm:pt>
    <dgm:pt modelId="{33AAE205-C184-4936-8CBC-7CFD6819D708}" type="pres">
      <dgm:prSet presAssocID="{6C5070EF-C85D-4D35-A5EB-5C419874184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147E4651-8543-4997-BC4A-D77FDC1E310A}" type="pres">
      <dgm:prSet presAssocID="{6C5070EF-C85D-4D35-A5EB-5C419874184B}" presName="desTx" presStyleLbl="alignAccFollowNode1" presStyleIdx="0" presStyleCnt="3">
        <dgm:presLayoutVars>
          <dgm:bulletEnabled val="1"/>
        </dgm:presLayoutVars>
      </dgm:prSet>
      <dgm:spPr/>
    </dgm:pt>
    <dgm:pt modelId="{1EA2F73A-77AE-442D-A702-91899D4996F8}" type="pres">
      <dgm:prSet presAssocID="{E3746F4F-4C56-4D2D-8561-10AE2ACD33E6}" presName="space" presStyleCnt="0"/>
      <dgm:spPr/>
    </dgm:pt>
    <dgm:pt modelId="{CB8212E8-35DE-4EB7-A619-7B63649F6F74}" type="pres">
      <dgm:prSet presAssocID="{542C81C3-24DE-4C96-BBF5-02AA933565BF}" presName="composite" presStyleCnt="0"/>
      <dgm:spPr/>
    </dgm:pt>
    <dgm:pt modelId="{47BEE03F-DB5D-498B-870A-5CA5B2F1C477}" type="pres">
      <dgm:prSet presAssocID="{542C81C3-24DE-4C96-BBF5-02AA933565BF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D2CFAEF4-0539-4F41-A471-2436BA19F77A}" type="pres">
      <dgm:prSet presAssocID="{542C81C3-24DE-4C96-BBF5-02AA933565BF}" presName="desTx" presStyleLbl="alignAccFollowNode1" presStyleIdx="1" presStyleCnt="3">
        <dgm:presLayoutVars>
          <dgm:bulletEnabled val="1"/>
        </dgm:presLayoutVars>
      </dgm:prSet>
      <dgm:spPr/>
    </dgm:pt>
    <dgm:pt modelId="{A74D4EA4-E8EA-415C-A09B-FC46D0AF601B}" type="pres">
      <dgm:prSet presAssocID="{42122428-57AB-438D-9604-077908A951F3}" presName="space" presStyleCnt="0"/>
      <dgm:spPr/>
    </dgm:pt>
    <dgm:pt modelId="{5303480D-CFDB-4A84-A051-5564711D6EF3}" type="pres">
      <dgm:prSet presAssocID="{30147E2B-B9EC-4B73-81FE-534EDFF7F063}" presName="composite" presStyleCnt="0"/>
      <dgm:spPr/>
    </dgm:pt>
    <dgm:pt modelId="{471B09DF-3D05-498A-9D5A-870B92A90D13}" type="pres">
      <dgm:prSet presAssocID="{30147E2B-B9EC-4B73-81FE-534EDFF7F063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8E4F65FF-C2A7-40DD-A914-DFD6BA53F05B}" type="pres">
      <dgm:prSet presAssocID="{30147E2B-B9EC-4B73-81FE-534EDFF7F063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DE8E883D-3286-490A-BEBF-EDD9D60913F9}" srcId="{88305A9F-CEA8-4F10-846C-3AF78A4B9913}" destId="{542C81C3-24DE-4C96-BBF5-02AA933565BF}" srcOrd="1" destOrd="0" parTransId="{86D40BAB-80FB-4798-BF5A-5FEA3A59EB0D}" sibTransId="{42122428-57AB-438D-9604-077908A951F3}"/>
    <dgm:cxn modelId="{773BAE36-00DB-469C-9833-025B2E1BB7C6}" srcId="{30147E2B-B9EC-4B73-81FE-534EDFF7F063}" destId="{8095E901-C901-4C2C-9D8A-C97967F1A026}" srcOrd="3" destOrd="0" parTransId="{F0EA16FB-22A3-4751-8937-E42B09F3CF98}" sibTransId="{78CB48A4-B7A5-4D91-AE39-A1941CA79E00}"/>
    <dgm:cxn modelId="{C303CD33-94D3-487E-98A1-2C2471DC83D9}" type="presOf" srcId="{6C5070EF-C85D-4D35-A5EB-5C419874184B}" destId="{33AAE205-C184-4936-8CBC-7CFD6819D708}" srcOrd="0" destOrd="0" presId="urn:microsoft.com/office/officeart/2005/8/layout/hList1"/>
    <dgm:cxn modelId="{6B15AF01-0F45-48ED-B6A3-E3D9054D4894}" type="presOf" srcId="{949AA9E6-5BC8-4066-9E3E-859AB68915E1}" destId="{D2CFAEF4-0539-4F41-A471-2436BA19F77A}" srcOrd="0" destOrd="4" presId="urn:microsoft.com/office/officeart/2005/8/layout/hList1"/>
    <dgm:cxn modelId="{8148058C-56E0-4DA4-AF69-43BDD61553A1}" type="presOf" srcId="{69741564-F059-4316-9931-5EC7DECCF089}" destId="{8E4F65FF-C2A7-40DD-A914-DFD6BA53F05B}" srcOrd="0" destOrd="1" presId="urn:microsoft.com/office/officeart/2005/8/layout/hList1"/>
    <dgm:cxn modelId="{44274A5D-BF50-4A23-9E77-239B18FF10F4}" type="presOf" srcId="{80B5952E-2885-4B96-8431-F7CB83FC60D9}" destId="{147E4651-8543-4997-BC4A-D77FDC1E310A}" srcOrd="0" destOrd="0" presId="urn:microsoft.com/office/officeart/2005/8/layout/hList1"/>
    <dgm:cxn modelId="{760C33ED-63A3-4E0B-9040-19C4BFF0A22B}" srcId="{6C5070EF-C85D-4D35-A5EB-5C419874184B}" destId="{8124C0BD-E689-43A2-858B-9886AF8B56A0}" srcOrd="1" destOrd="0" parTransId="{F22F89C1-DBD7-4AAD-9143-E2A3EB46A082}" sibTransId="{773282D7-68C7-4CD3-BA28-9DC6252C4DD8}"/>
    <dgm:cxn modelId="{35E240C6-780A-4DC0-8F84-D5236C86B036}" type="presOf" srcId="{88305A9F-CEA8-4F10-846C-3AF78A4B9913}" destId="{ABEA3530-F3AC-4525-A8A7-7C364DD05D35}" srcOrd="0" destOrd="0" presId="urn:microsoft.com/office/officeart/2005/8/layout/hList1"/>
    <dgm:cxn modelId="{C6FCC9C3-9483-46D0-82D2-D40B84050F75}" srcId="{542C81C3-24DE-4C96-BBF5-02AA933565BF}" destId="{949AA9E6-5BC8-4066-9E3E-859AB68915E1}" srcOrd="4" destOrd="0" parTransId="{0AA60982-9C49-4308-9BFD-B6C1F2D2CE95}" sibTransId="{C5B51B7F-8493-4ACE-97C5-3E951D29ABAE}"/>
    <dgm:cxn modelId="{EF16E9F2-B266-42A8-99D8-53359CA40982}" srcId="{88305A9F-CEA8-4F10-846C-3AF78A4B9913}" destId="{30147E2B-B9EC-4B73-81FE-534EDFF7F063}" srcOrd="2" destOrd="0" parTransId="{9BE9A213-60F6-49FE-8718-6F6B033AC6E5}" sibTransId="{33CD1A21-899B-4AF9-9CF9-7CE3CA59C5D1}"/>
    <dgm:cxn modelId="{678A0E2E-5A45-4B51-8293-893C099C6B2B}" type="presOf" srcId="{82091343-BFA2-4475-894E-561CD01C8A3D}" destId="{8E4F65FF-C2A7-40DD-A914-DFD6BA53F05B}" srcOrd="0" destOrd="6" presId="urn:microsoft.com/office/officeart/2005/8/layout/hList1"/>
    <dgm:cxn modelId="{AD0F8C8B-8CCE-4CB3-B258-87977A805125}" type="presOf" srcId="{A2497A91-0E14-47AA-9B72-059F8A416B9F}" destId="{8E4F65FF-C2A7-40DD-A914-DFD6BA53F05B}" srcOrd="0" destOrd="4" presId="urn:microsoft.com/office/officeart/2005/8/layout/hList1"/>
    <dgm:cxn modelId="{9F4DDA11-5FC0-4763-BF2F-77323725E124}" type="presOf" srcId="{334A35BA-48EE-4E47-B5C9-E06B9F78FCAD}" destId="{147E4651-8543-4997-BC4A-D77FDC1E310A}" srcOrd="0" destOrd="2" presId="urn:microsoft.com/office/officeart/2005/8/layout/hList1"/>
    <dgm:cxn modelId="{EB260107-6F88-430D-8A31-3689A1051D9B}" srcId="{542C81C3-24DE-4C96-BBF5-02AA933565BF}" destId="{3F788854-5EDE-4371-BFBD-36F5DAC6BFFD}" srcOrd="1" destOrd="0" parTransId="{BF2F6D34-F5D0-4097-B717-980ACE8381E0}" sibTransId="{C144E0C8-68F3-4B0D-B859-613E29C0B3A2}"/>
    <dgm:cxn modelId="{9246FCD8-BEA3-431D-8264-2D2CE97696F6}" srcId="{88305A9F-CEA8-4F10-846C-3AF78A4B9913}" destId="{6C5070EF-C85D-4D35-A5EB-5C419874184B}" srcOrd="0" destOrd="0" parTransId="{29923F21-78B2-4D5E-B341-268F0B116C18}" sibTransId="{E3746F4F-4C56-4D2D-8561-10AE2ACD33E6}"/>
    <dgm:cxn modelId="{0DF50007-6B91-4959-8C12-566B8970C9F4}" srcId="{30147E2B-B9EC-4B73-81FE-534EDFF7F063}" destId="{1F894BB1-7827-4D23-BA7C-BF212F964D5A}" srcOrd="7" destOrd="0" parTransId="{ABB2FE20-66EC-47EA-9512-1299DEB72BA9}" sibTransId="{93D5E9D6-C65F-4466-B285-AA443F692705}"/>
    <dgm:cxn modelId="{4C1BC067-D8AA-4649-8839-53F8BB521E6D}" type="presOf" srcId="{9E4826BE-1727-4547-91B7-7E74C876B987}" destId="{147E4651-8543-4997-BC4A-D77FDC1E310A}" srcOrd="0" destOrd="4" presId="urn:microsoft.com/office/officeart/2005/8/layout/hList1"/>
    <dgm:cxn modelId="{DB089ACE-FA36-40D9-8090-00FDCCBD860D}" srcId="{30147E2B-B9EC-4B73-81FE-534EDFF7F063}" destId="{69741564-F059-4316-9931-5EC7DECCF089}" srcOrd="1" destOrd="0" parTransId="{0C4AD26E-0A18-4228-942C-06D89F3506A9}" sibTransId="{45047F1E-75C4-49E1-9ACF-686641DAD9B6}"/>
    <dgm:cxn modelId="{B0AE839F-7769-44C1-92AA-E043682D2931}" srcId="{30147E2B-B9EC-4B73-81FE-534EDFF7F063}" destId="{9750892E-0B73-4706-BDA0-7BECDAEE7C2E}" srcOrd="0" destOrd="0" parTransId="{4366598B-D954-4ADA-878A-5831B0B83891}" sibTransId="{13BFA232-42E7-4002-9CC5-D82FDFC3D52B}"/>
    <dgm:cxn modelId="{A6476EEA-9E54-4DE4-A107-B3ACAE843953}" type="presOf" srcId="{B60A088C-BC24-4122-A5B8-23D09FB6E61E}" destId="{D2CFAEF4-0539-4F41-A471-2436BA19F77A}" srcOrd="0" destOrd="0" presId="urn:microsoft.com/office/officeart/2005/8/layout/hList1"/>
    <dgm:cxn modelId="{AE357639-6A5A-4891-AED8-D762E9A28C5A}" type="presOf" srcId="{3F788854-5EDE-4371-BFBD-36F5DAC6BFFD}" destId="{D2CFAEF4-0539-4F41-A471-2436BA19F77A}" srcOrd="0" destOrd="1" presId="urn:microsoft.com/office/officeart/2005/8/layout/hList1"/>
    <dgm:cxn modelId="{5B10563E-9178-43CD-8C76-9EECAE8E712C}" srcId="{6C5070EF-C85D-4D35-A5EB-5C419874184B}" destId="{9E4826BE-1727-4547-91B7-7E74C876B987}" srcOrd="4" destOrd="0" parTransId="{6493891A-D55F-4C13-BB75-5316D2F1F58E}" sibTransId="{E93F9E19-FCB9-4853-9C7C-390F89841E62}"/>
    <dgm:cxn modelId="{84C73941-4A08-4EA6-ABF5-CA28D1DB6C1F}" type="presOf" srcId="{FC217C07-9AF3-4190-AB81-9022F5E9F7D2}" destId="{D2CFAEF4-0539-4F41-A471-2436BA19F77A}" srcOrd="0" destOrd="2" presId="urn:microsoft.com/office/officeart/2005/8/layout/hList1"/>
    <dgm:cxn modelId="{A4B08E5B-BCBB-45CB-9BD0-59C1A141F6E4}" srcId="{542C81C3-24DE-4C96-BBF5-02AA933565BF}" destId="{FC217C07-9AF3-4190-AB81-9022F5E9F7D2}" srcOrd="2" destOrd="0" parTransId="{AF3A21D8-8D5B-44A0-B2E4-874B372DB6D3}" sibTransId="{1C58FFC5-C726-4D17-9F12-AAA02D2BAA38}"/>
    <dgm:cxn modelId="{C3A111B3-9F60-45A3-9AEC-DD282A6EB9F4}" type="presOf" srcId="{542C81C3-24DE-4C96-BBF5-02AA933565BF}" destId="{47BEE03F-DB5D-498B-870A-5CA5B2F1C477}" srcOrd="0" destOrd="0" presId="urn:microsoft.com/office/officeart/2005/8/layout/hList1"/>
    <dgm:cxn modelId="{30DD6B71-7348-4A71-8954-728C73FFE829}" type="presOf" srcId="{8B43099B-CFBB-44B2-9BE0-B6E42397343E}" destId="{8E4F65FF-C2A7-40DD-A914-DFD6BA53F05B}" srcOrd="0" destOrd="5" presId="urn:microsoft.com/office/officeart/2005/8/layout/hList1"/>
    <dgm:cxn modelId="{8412083F-9C1D-473B-8863-259FC54447CA}" type="presOf" srcId="{D02DE465-6587-4B3C-BF72-F4FE306C212D}" destId="{8E4F65FF-C2A7-40DD-A914-DFD6BA53F05B}" srcOrd="0" destOrd="2" presId="urn:microsoft.com/office/officeart/2005/8/layout/hList1"/>
    <dgm:cxn modelId="{1E4CD0CE-13AF-40CB-A17E-184EEE53D435}" type="presOf" srcId="{30147E2B-B9EC-4B73-81FE-534EDFF7F063}" destId="{471B09DF-3D05-498A-9D5A-870B92A90D13}" srcOrd="0" destOrd="0" presId="urn:microsoft.com/office/officeart/2005/8/layout/hList1"/>
    <dgm:cxn modelId="{D9E926B4-5880-44E9-9E66-0083DE9B6DBF}" type="presOf" srcId="{1F894BB1-7827-4D23-BA7C-BF212F964D5A}" destId="{8E4F65FF-C2A7-40DD-A914-DFD6BA53F05B}" srcOrd="0" destOrd="7" presId="urn:microsoft.com/office/officeart/2005/8/layout/hList1"/>
    <dgm:cxn modelId="{9652ED2D-9286-4A46-B9C0-D2556A3C55FB}" type="presOf" srcId="{8095E901-C901-4C2C-9D8A-C97967F1A026}" destId="{8E4F65FF-C2A7-40DD-A914-DFD6BA53F05B}" srcOrd="0" destOrd="3" presId="urn:microsoft.com/office/officeart/2005/8/layout/hList1"/>
    <dgm:cxn modelId="{BD6FCEC1-8ADC-4816-8145-F36A765DB104}" srcId="{542C81C3-24DE-4C96-BBF5-02AA933565BF}" destId="{9671C2C8-AC47-45DF-A69D-92CD52DDEF6C}" srcOrd="3" destOrd="0" parTransId="{3453A2D9-4B7D-4B03-9FB4-CF074CD87A26}" sibTransId="{024B8799-C8E4-4AE0-B7CC-C409023AA888}"/>
    <dgm:cxn modelId="{382F4AF4-2545-4E4E-B655-EB6C6BA3B28B}" srcId="{30147E2B-B9EC-4B73-81FE-534EDFF7F063}" destId="{D02DE465-6587-4B3C-BF72-F4FE306C212D}" srcOrd="2" destOrd="0" parTransId="{F503F4B7-BA35-49D1-A9E1-0FD937E00132}" sibTransId="{621644EE-2377-4A4B-9E4F-44E8DB3B8A8D}"/>
    <dgm:cxn modelId="{A68C8EB2-C129-4F80-B646-ABD41A6CAEBE}" srcId="{6C5070EF-C85D-4D35-A5EB-5C419874184B}" destId="{FA10DFA5-EBBD-44D1-B314-C812EB348BAE}" srcOrd="3" destOrd="0" parTransId="{B0110C29-7FAD-4E98-966C-6559FA416121}" sibTransId="{C18D3F8F-28E2-4790-9E0D-73E0A4B77177}"/>
    <dgm:cxn modelId="{0110438A-A1D8-43DF-BF70-BBDE98E64A46}" type="presOf" srcId="{FA10DFA5-EBBD-44D1-B314-C812EB348BAE}" destId="{147E4651-8543-4997-BC4A-D77FDC1E310A}" srcOrd="0" destOrd="3" presId="urn:microsoft.com/office/officeart/2005/8/layout/hList1"/>
    <dgm:cxn modelId="{8D91ABF5-A324-49AF-87D5-0DE018DEF4F1}" srcId="{6C5070EF-C85D-4D35-A5EB-5C419874184B}" destId="{80B5952E-2885-4B96-8431-F7CB83FC60D9}" srcOrd="0" destOrd="0" parTransId="{20908990-5CE6-47E5-97F7-6117BA236390}" sibTransId="{0590F084-D3D5-4474-B7FA-52998201AAC1}"/>
    <dgm:cxn modelId="{65F39579-166E-433A-914F-2229E72D5AFA}" srcId="{30147E2B-B9EC-4B73-81FE-534EDFF7F063}" destId="{8B43099B-CFBB-44B2-9BE0-B6E42397343E}" srcOrd="5" destOrd="0" parTransId="{D04283EF-F71D-48DA-A338-1ECEC72D72A7}" sibTransId="{42515A90-9862-40F0-8D92-18C6AD577A18}"/>
    <dgm:cxn modelId="{0E5D3044-12DE-44C8-84D3-81A482AE61AC}" srcId="{6C5070EF-C85D-4D35-A5EB-5C419874184B}" destId="{334A35BA-48EE-4E47-B5C9-E06B9F78FCAD}" srcOrd="2" destOrd="0" parTransId="{1D73559F-108D-497B-8B26-33EF6408EDCE}" sibTransId="{A94430C3-11EB-4F58-B8B9-B2621816D640}"/>
    <dgm:cxn modelId="{6999FE15-ED16-4FEA-A149-060F1A900288}" srcId="{30147E2B-B9EC-4B73-81FE-534EDFF7F063}" destId="{A2497A91-0E14-47AA-9B72-059F8A416B9F}" srcOrd="4" destOrd="0" parTransId="{1A079373-665C-421B-BD31-38DBA5FB40F2}" sibTransId="{B94AB48A-A68B-4BF5-874A-56FFF2AC1BFB}"/>
    <dgm:cxn modelId="{0217BE75-832A-4FA7-B173-23F3E15A7413}" srcId="{542C81C3-24DE-4C96-BBF5-02AA933565BF}" destId="{B60A088C-BC24-4122-A5B8-23D09FB6E61E}" srcOrd="0" destOrd="0" parTransId="{7CA91B7F-A48E-4C15-918B-177ACD1F3FCA}" sibTransId="{B1E0E278-F23C-4215-BCC0-4257D4E5FC3C}"/>
    <dgm:cxn modelId="{3D08636D-4C39-42B8-917B-BD0C87163654}" type="presOf" srcId="{9671C2C8-AC47-45DF-A69D-92CD52DDEF6C}" destId="{D2CFAEF4-0539-4F41-A471-2436BA19F77A}" srcOrd="0" destOrd="3" presId="urn:microsoft.com/office/officeart/2005/8/layout/hList1"/>
    <dgm:cxn modelId="{FC979313-7D56-4FE7-951B-544DEED0B8DF}" type="presOf" srcId="{9750892E-0B73-4706-BDA0-7BECDAEE7C2E}" destId="{8E4F65FF-C2A7-40DD-A914-DFD6BA53F05B}" srcOrd="0" destOrd="0" presId="urn:microsoft.com/office/officeart/2005/8/layout/hList1"/>
    <dgm:cxn modelId="{A02FC01D-575D-4E27-9760-D319CAC43967}" type="presOf" srcId="{8124C0BD-E689-43A2-858B-9886AF8B56A0}" destId="{147E4651-8543-4997-BC4A-D77FDC1E310A}" srcOrd="0" destOrd="1" presId="urn:microsoft.com/office/officeart/2005/8/layout/hList1"/>
    <dgm:cxn modelId="{2AF8FCC8-35A1-4E69-A7A7-E8C4881E076B}" srcId="{30147E2B-B9EC-4B73-81FE-534EDFF7F063}" destId="{82091343-BFA2-4475-894E-561CD01C8A3D}" srcOrd="6" destOrd="0" parTransId="{B879CEB4-9BE6-4FBC-82E2-0FA7DE02B542}" sibTransId="{4EE61DCA-03AF-44EE-AD7D-2D1358642051}"/>
    <dgm:cxn modelId="{8A71CD55-0EAD-4DF2-8759-33A09F6103C4}" type="presParOf" srcId="{ABEA3530-F3AC-4525-A8A7-7C364DD05D35}" destId="{7C89BCAA-37D7-4617-8A82-401F773E447B}" srcOrd="0" destOrd="0" presId="urn:microsoft.com/office/officeart/2005/8/layout/hList1"/>
    <dgm:cxn modelId="{168DFCAE-A43B-4251-93A0-FADF6F63CAC4}" type="presParOf" srcId="{7C89BCAA-37D7-4617-8A82-401F773E447B}" destId="{33AAE205-C184-4936-8CBC-7CFD6819D708}" srcOrd="0" destOrd="0" presId="urn:microsoft.com/office/officeart/2005/8/layout/hList1"/>
    <dgm:cxn modelId="{7882A289-E16A-482C-972C-6478BB804D42}" type="presParOf" srcId="{7C89BCAA-37D7-4617-8A82-401F773E447B}" destId="{147E4651-8543-4997-BC4A-D77FDC1E310A}" srcOrd="1" destOrd="0" presId="urn:microsoft.com/office/officeart/2005/8/layout/hList1"/>
    <dgm:cxn modelId="{3D622841-88F9-4BA1-B958-F29B242E6166}" type="presParOf" srcId="{ABEA3530-F3AC-4525-A8A7-7C364DD05D35}" destId="{1EA2F73A-77AE-442D-A702-91899D4996F8}" srcOrd="1" destOrd="0" presId="urn:microsoft.com/office/officeart/2005/8/layout/hList1"/>
    <dgm:cxn modelId="{CBA72C6D-8B14-4F89-83F5-F48E4AD1A522}" type="presParOf" srcId="{ABEA3530-F3AC-4525-A8A7-7C364DD05D35}" destId="{CB8212E8-35DE-4EB7-A619-7B63649F6F74}" srcOrd="2" destOrd="0" presId="urn:microsoft.com/office/officeart/2005/8/layout/hList1"/>
    <dgm:cxn modelId="{148E0E6B-5C66-47D8-AE31-C599B9638184}" type="presParOf" srcId="{CB8212E8-35DE-4EB7-A619-7B63649F6F74}" destId="{47BEE03F-DB5D-498B-870A-5CA5B2F1C477}" srcOrd="0" destOrd="0" presId="urn:microsoft.com/office/officeart/2005/8/layout/hList1"/>
    <dgm:cxn modelId="{C50FBC60-0455-40FE-A0D8-C4750DBAC841}" type="presParOf" srcId="{CB8212E8-35DE-4EB7-A619-7B63649F6F74}" destId="{D2CFAEF4-0539-4F41-A471-2436BA19F77A}" srcOrd="1" destOrd="0" presId="urn:microsoft.com/office/officeart/2005/8/layout/hList1"/>
    <dgm:cxn modelId="{76E90019-04D2-4B40-93D5-B01085F80C53}" type="presParOf" srcId="{ABEA3530-F3AC-4525-A8A7-7C364DD05D35}" destId="{A74D4EA4-E8EA-415C-A09B-FC46D0AF601B}" srcOrd="3" destOrd="0" presId="urn:microsoft.com/office/officeart/2005/8/layout/hList1"/>
    <dgm:cxn modelId="{64B8605B-9956-4F71-AB99-1DC98D79DB2A}" type="presParOf" srcId="{ABEA3530-F3AC-4525-A8A7-7C364DD05D35}" destId="{5303480D-CFDB-4A84-A051-5564711D6EF3}" srcOrd="4" destOrd="0" presId="urn:microsoft.com/office/officeart/2005/8/layout/hList1"/>
    <dgm:cxn modelId="{0B8067F6-1BEB-4FFD-A3B2-F7534C0530C9}" type="presParOf" srcId="{5303480D-CFDB-4A84-A051-5564711D6EF3}" destId="{471B09DF-3D05-498A-9D5A-870B92A90D13}" srcOrd="0" destOrd="0" presId="urn:microsoft.com/office/officeart/2005/8/layout/hList1"/>
    <dgm:cxn modelId="{E159700D-CC7F-4674-96D4-575CE76FDDC6}" type="presParOf" srcId="{5303480D-CFDB-4A84-A051-5564711D6EF3}" destId="{8E4F65FF-C2A7-40DD-A914-DFD6BA53F05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AAE205-C184-4936-8CBC-7CFD6819D708}">
      <dsp:nvSpPr>
        <dsp:cNvPr id="0" name=""/>
        <dsp:cNvSpPr/>
      </dsp:nvSpPr>
      <dsp:spPr>
        <a:xfrm>
          <a:off x="2143" y="378555"/>
          <a:ext cx="2089561" cy="805060"/>
        </a:xfrm>
        <a:prstGeom prst="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600" kern="1200" noProof="1" smtClean="0"/>
            <a:t>5 meilleures  productions</a:t>
          </a:r>
          <a:endParaRPr lang="fr-CA" sz="1600" kern="1200" noProof="1"/>
        </a:p>
      </dsp:txBody>
      <dsp:txXfrm>
        <a:off x="2143" y="378555"/>
        <a:ext cx="2089561" cy="805060"/>
      </dsp:txXfrm>
    </dsp:sp>
    <dsp:sp modelId="{147E4651-8543-4997-BC4A-D77FDC1E310A}">
      <dsp:nvSpPr>
        <dsp:cNvPr id="0" name=""/>
        <dsp:cNvSpPr/>
      </dsp:nvSpPr>
      <dsp:spPr>
        <a:xfrm>
          <a:off x="2143" y="1183616"/>
          <a:ext cx="2089561" cy="2898720"/>
        </a:xfrm>
        <a:prstGeom prst="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Lait/Crème</a:t>
          </a:r>
          <a:br>
            <a:rPr lang="fr-CA" sz="1600" kern="1200" noProof="1" smtClean="0"/>
          </a:br>
          <a:r>
            <a:rPr lang="fr-CA" sz="1600" kern="1200" noProof="1" smtClean="0"/>
            <a:t>48 millions de $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Raisins</a:t>
          </a:r>
          <a:br>
            <a:rPr lang="fr-CA" sz="1600" kern="1200" noProof="1" smtClean="0"/>
          </a:br>
          <a:r>
            <a:rPr lang="fr-CA" sz="1600" kern="1200" noProof="1" smtClean="0"/>
            <a:t>32 millions de $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Amandes</a:t>
          </a:r>
          <a:br>
            <a:rPr lang="fr-CA" sz="1600" kern="1200" noProof="1" smtClean="0"/>
          </a:br>
          <a:r>
            <a:rPr lang="fr-CA" sz="1600" kern="1200" noProof="1" smtClean="0"/>
            <a:t>24 millions de $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Bœuf </a:t>
          </a:r>
          <a:br>
            <a:rPr lang="fr-CA" sz="1600" kern="1200" noProof="1" smtClean="0"/>
          </a:br>
          <a:r>
            <a:rPr lang="fr-CA" sz="1600" kern="1200" noProof="1" smtClean="0"/>
            <a:t>13 millions de $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Laitue</a:t>
          </a:r>
          <a:br>
            <a:rPr lang="fr-CA" sz="1600" kern="1200" noProof="1" smtClean="0"/>
          </a:br>
          <a:r>
            <a:rPr lang="fr-CA" sz="1600" kern="1200" noProof="1" smtClean="0"/>
            <a:t>17 millions de $</a:t>
          </a:r>
          <a:br>
            <a:rPr lang="fr-CA" sz="1600" kern="1200" noProof="1" smtClean="0"/>
          </a:br>
          <a:endParaRPr lang="fr-CA" sz="1600" kern="1200" noProof="1"/>
        </a:p>
      </dsp:txBody>
      <dsp:txXfrm>
        <a:off x="2143" y="1183616"/>
        <a:ext cx="2089561" cy="2898720"/>
      </dsp:txXfrm>
    </dsp:sp>
    <dsp:sp modelId="{47BEE03F-DB5D-498B-870A-5CA5B2F1C477}">
      <dsp:nvSpPr>
        <dsp:cNvPr id="0" name=""/>
        <dsp:cNvSpPr/>
      </dsp:nvSpPr>
      <dsp:spPr>
        <a:xfrm>
          <a:off x="2384243" y="378555"/>
          <a:ext cx="2089561" cy="805060"/>
        </a:xfrm>
        <a:prstGeom prst="rect">
          <a:avLst/>
        </a:prstGeom>
        <a:solidFill>
          <a:schemeClr val="accent1">
            <a:shade val="50000"/>
            <a:hueOff val="430479"/>
            <a:satOff val="-36769"/>
            <a:lumOff val="3399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600" kern="1200" noProof="1" smtClean="0"/>
            <a:t>5 meilleurs </a:t>
          </a:r>
          <a:br>
            <a:rPr lang="fr-CA" sz="1600" kern="1200" noProof="1" smtClean="0"/>
          </a:br>
          <a:r>
            <a:rPr lang="fr-CA" sz="1600" kern="1200" noProof="1" smtClean="0"/>
            <a:t>comtés</a:t>
          </a:r>
          <a:endParaRPr lang="fr-CA" sz="1600" kern="1200" noProof="1"/>
        </a:p>
      </dsp:txBody>
      <dsp:txXfrm>
        <a:off x="2384243" y="378555"/>
        <a:ext cx="2089561" cy="805060"/>
      </dsp:txXfrm>
    </dsp:sp>
    <dsp:sp modelId="{D2CFAEF4-0539-4F41-A471-2436BA19F77A}">
      <dsp:nvSpPr>
        <dsp:cNvPr id="0" name=""/>
        <dsp:cNvSpPr/>
      </dsp:nvSpPr>
      <dsp:spPr>
        <a:xfrm>
          <a:off x="2384243" y="1183616"/>
          <a:ext cx="2089561" cy="2898720"/>
        </a:xfrm>
        <a:prstGeom prst="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Fresno</a:t>
          </a:r>
          <a:br>
            <a:rPr lang="fr-CA" sz="1600" kern="1200" noProof="1" smtClean="0"/>
          </a:br>
          <a:r>
            <a:rPr lang="fr-CA" sz="1600" kern="1200" noProof="1" smtClean="0"/>
            <a:t>51 millions de $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Tulare</a:t>
          </a:r>
          <a:br>
            <a:rPr lang="fr-CA" sz="1600" kern="1200" noProof="1" smtClean="0"/>
          </a:br>
          <a:r>
            <a:rPr lang="fr-CA" sz="1600" kern="1200" noProof="1" smtClean="0"/>
            <a:t>44 millions de $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Monterey</a:t>
          </a:r>
          <a:br>
            <a:rPr lang="fr-CA" sz="1600" kern="1200" noProof="1" smtClean="0"/>
          </a:br>
          <a:r>
            <a:rPr lang="fr-CA" sz="1600" kern="1200" noProof="1" smtClean="0"/>
            <a:t>34 millions de $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Kern</a:t>
          </a:r>
          <a:br>
            <a:rPr lang="fr-CA" sz="1600" kern="1200" noProof="1" smtClean="0"/>
          </a:br>
          <a:r>
            <a:rPr lang="fr-CA" sz="1600" kern="1200" noProof="1" smtClean="0"/>
            <a:t>30 millions de $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Merced</a:t>
          </a:r>
          <a:br>
            <a:rPr lang="fr-CA" sz="1600" kern="1200" noProof="1" smtClean="0"/>
          </a:br>
          <a:r>
            <a:rPr lang="fr-CA" sz="1600" kern="1200" noProof="1" smtClean="0"/>
            <a:t>25 millions de $ </a:t>
          </a:r>
          <a:endParaRPr lang="fr-CA" sz="1600" kern="1200" noProof="1"/>
        </a:p>
      </dsp:txBody>
      <dsp:txXfrm>
        <a:off x="2384243" y="1183616"/>
        <a:ext cx="2089561" cy="2898720"/>
      </dsp:txXfrm>
    </dsp:sp>
    <dsp:sp modelId="{471B09DF-3D05-498A-9D5A-870B92A90D13}">
      <dsp:nvSpPr>
        <dsp:cNvPr id="0" name=""/>
        <dsp:cNvSpPr/>
      </dsp:nvSpPr>
      <dsp:spPr>
        <a:xfrm>
          <a:off x="4766343" y="378555"/>
          <a:ext cx="2089561" cy="805060"/>
        </a:xfrm>
        <a:prstGeom prst="rect">
          <a:avLst/>
        </a:prstGeom>
        <a:solidFill>
          <a:schemeClr val="accent1">
            <a:shade val="50000"/>
            <a:hueOff val="430479"/>
            <a:satOff val="-36769"/>
            <a:lumOff val="3399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600" kern="1200" noProof="1" smtClean="0"/>
            <a:t>Produit </a:t>
          </a:r>
          <a:br>
            <a:rPr lang="fr-CA" sz="1600" kern="1200" noProof="1" smtClean="0"/>
          </a:br>
          <a:r>
            <a:rPr lang="fr-CA" sz="1600" kern="1200" noProof="1" smtClean="0"/>
            <a:t>en Californie seulement</a:t>
          </a:r>
          <a:endParaRPr lang="fr-CA" sz="1600" kern="1200" noProof="1"/>
        </a:p>
      </dsp:txBody>
      <dsp:txXfrm>
        <a:off x="4766343" y="378555"/>
        <a:ext cx="2089561" cy="805060"/>
      </dsp:txXfrm>
    </dsp:sp>
    <dsp:sp modelId="{8E4F65FF-C2A7-40DD-A914-DFD6BA53F05B}">
      <dsp:nvSpPr>
        <dsp:cNvPr id="0" name=""/>
        <dsp:cNvSpPr/>
      </dsp:nvSpPr>
      <dsp:spPr>
        <a:xfrm>
          <a:off x="4766343" y="1183616"/>
          <a:ext cx="2089561" cy="2898720"/>
        </a:xfrm>
        <a:prstGeom prst="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Amandes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Pêches Clingtone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Figues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Raisins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Artichauts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Prunes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Noix de Grenoble</a:t>
          </a:r>
          <a:endParaRPr lang="fr-CA" sz="1600" kern="1200" noProof="1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1" smtClean="0"/>
            <a:t>Olives</a:t>
          </a:r>
          <a:endParaRPr lang="fr-CA" sz="1600" kern="1200" noProof="1"/>
        </a:p>
      </dsp:txBody>
      <dsp:txXfrm>
        <a:off x="4766343" y="1183616"/>
        <a:ext cx="2089561" cy="28987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B359E-5C28-42C2-A110-C3D573FF06A2}" type="datetimeFigureOut">
              <a:rPr lang="fr-FR" smtClean="0"/>
              <a:pPr/>
              <a:t>23/04/2011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F65AB-4413-4F53-8590-5234C9D5C589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22932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D21D778-B565-4D7E-94D7-64010A445B68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4/23/2011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 algn="r" eaLnBrk="1" latinLnBrk="0" hangingPunct="1"/>
            <a:fld id="{9D21D778-B565-4D7E-94D7-64010A445B68}" type="datetimeFigureOut">
              <a:rPr lang="en-US" smtClean="0"/>
              <a:pPr algn="r" eaLnBrk="1" latinLnBrk="0" hangingPunct="1"/>
              <a:t>4/23/2011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‹N°›</a:t>
            </a:fld>
            <a:endParaRPr kumimoji="0"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111438" y="930424"/>
            <a:ext cx="7853050" cy="914400"/>
          </a:xfrm>
        </p:spPr>
        <p:txBody>
          <a:bodyPr>
            <a:normAutofit fontScale="90000"/>
          </a:bodyPr>
          <a:lstStyle/>
          <a:p>
            <a:r>
              <a:rPr lang="fr-CA" dirty="0" smtClean="0"/>
              <a:t>Californie : Capitale mondiale 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de </a:t>
            </a:r>
            <a:r>
              <a:rPr lang="fr-CA" dirty="0" smtClean="0"/>
              <a:t>l’agriculture</a:t>
            </a:r>
            <a:endParaRPr lang="fr-CA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Votre nom</a:t>
            </a:r>
            <a:endParaRPr kumimoji="0" lang="en-US" dirty="0"/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2950032204"/>
              </p:ext>
            </p:extLst>
          </p:nvPr>
        </p:nvGraphicFramePr>
        <p:xfrm>
          <a:off x="1115616" y="1556792"/>
          <a:ext cx="6858048" cy="446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99</TotalTime>
  <Words>33</Words>
  <Application>Microsoft Office PowerPoint</Application>
  <PresentationFormat>Affichage à l'écran 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Austin</vt:lpstr>
      <vt:lpstr>Californie : Capitale mondiale  de l’agriculture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Californie : Capitale mondiale de l’agriculture</dc:title>
  <dc:creator>Laurent</dc:creator>
  <cp:lastModifiedBy>Michèle Simond</cp:lastModifiedBy>
  <cp:revision>6</cp:revision>
  <dcterms:created xsi:type="dcterms:W3CDTF">2007-04-07T20:25:22Z</dcterms:created>
  <dcterms:modified xsi:type="dcterms:W3CDTF">2011-04-23T17:04:09Z</dcterms:modified>
</cp:coreProperties>
</file>